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7" r:id="rId3"/>
    <p:sldId id="256" r:id="rId4"/>
    <p:sldId id="257" r:id="rId5"/>
    <p:sldId id="266" r:id="rId6"/>
    <p:sldId id="291" r:id="rId7"/>
    <p:sldId id="294" r:id="rId8"/>
    <p:sldId id="259" r:id="rId9"/>
    <p:sldId id="260" r:id="rId10"/>
    <p:sldId id="261" r:id="rId11"/>
    <p:sldId id="262" r:id="rId12"/>
    <p:sldId id="263" r:id="rId13"/>
    <p:sldId id="264" r:id="rId14"/>
    <p:sldId id="267" r:id="rId15"/>
    <p:sldId id="265" r:id="rId16"/>
    <p:sldId id="268" r:id="rId17"/>
    <p:sldId id="269" r:id="rId18"/>
    <p:sldId id="270" r:id="rId19"/>
    <p:sldId id="281" r:id="rId20"/>
    <p:sldId id="28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90" r:id="rId30"/>
    <p:sldId id="318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5"/>
    <p:restoredTop sz="94625"/>
  </p:normalViewPr>
  <p:slideViewPr>
    <p:cSldViewPr snapToGrid="0">
      <p:cViewPr>
        <p:scale>
          <a:sx n="90" d="100"/>
          <a:sy n="90" d="100"/>
        </p:scale>
        <p:origin x="156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CB096-B671-2543-9F96-1F8456DD11E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10CF9-19F6-A24E-8C4E-0DA0A78D88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9943465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/>
              <a:t>比特币</a:t>
            </a:r>
            <a:endParaRPr lang="zh-CN" altLang="en-US" sz="6000" b="1"/>
          </a:p>
          <a:p>
            <a:r>
              <a:rPr lang="en-US" altLang="zh-CN" sz="4800"/>
              <a:t>—</a:t>
            </a:r>
            <a:r>
              <a:rPr lang="zh-CN" altLang="en-US" sz="4800"/>
              <a:t>共识算法和工作量证明机制</a:t>
            </a:r>
            <a:endParaRPr lang="zh-CN" altLang="en-US" sz="480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3187" t="12647" r="7291" b="10294"/>
          <a:stretch>
            <a:fillRect/>
          </a:stretch>
        </p:blipFill>
        <p:spPr>
          <a:xfrm>
            <a:off x="0" y="0"/>
            <a:ext cx="127475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3003" t="12647" r="4167" b="9706"/>
          <a:stretch>
            <a:fillRect/>
          </a:stretch>
        </p:blipFill>
        <p:spPr>
          <a:xfrm>
            <a:off x="0" y="0"/>
            <a:ext cx="131185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60" t="13529" r="857" b="6765"/>
          <a:stretch>
            <a:fillRect/>
          </a:stretch>
        </p:blipFill>
        <p:spPr>
          <a:xfrm>
            <a:off x="-724039" y="0"/>
            <a:ext cx="136400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010" t="10797" r="16455" b="8606"/>
          <a:stretch>
            <a:fillRect/>
          </a:stretch>
        </p:blipFill>
        <p:spPr>
          <a:xfrm>
            <a:off x="-3" y="0"/>
            <a:ext cx="8172450" cy="7519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87" y="0"/>
            <a:ext cx="4500563" cy="75197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2032000"/>
            <a:ext cx="53848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010" t="10797" r="16455" b="8606"/>
          <a:stretch>
            <a:fillRect/>
          </a:stretch>
        </p:blipFill>
        <p:spPr>
          <a:xfrm>
            <a:off x="-3" y="0"/>
            <a:ext cx="8172450" cy="7519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87" y="0"/>
            <a:ext cx="4500563" cy="75197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010" t="10797" r="16455" b="8606"/>
          <a:stretch>
            <a:fillRect/>
          </a:stretch>
        </p:blipFill>
        <p:spPr>
          <a:xfrm>
            <a:off x="-3" y="0"/>
            <a:ext cx="8172450" cy="7519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87" y="0"/>
            <a:ext cx="4500563" cy="75197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857375"/>
            <a:ext cx="55245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980" t="12647" r="1777" b="9412"/>
          <a:stretch>
            <a:fillRect/>
          </a:stretch>
        </p:blipFill>
        <p:spPr>
          <a:xfrm>
            <a:off x="-863144" y="-114299"/>
            <a:ext cx="13918287" cy="69722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430" t="12647" b="7353"/>
          <a:stretch>
            <a:fillRect/>
          </a:stretch>
        </p:blipFill>
        <p:spPr>
          <a:xfrm>
            <a:off x="-732583" y="0"/>
            <a:ext cx="136571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414" b="4189"/>
          <a:stretch>
            <a:fillRect/>
          </a:stretch>
        </p:blipFill>
        <p:spPr>
          <a:xfrm>
            <a:off x="-890586" y="-64294"/>
            <a:ext cx="13973172" cy="69865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647" b="12941"/>
          <a:stretch>
            <a:fillRect/>
          </a:stretch>
        </p:blipFill>
        <p:spPr>
          <a:xfrm>
            <a:off x="-1277027" y="0"/>
            <a:ext cx="1474605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5658"/>
            <a:ext cx="12192001" cy="68736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 b="13236"/>
          <a:stretch>
            <a:fillRect/>
          </a:stretch>
        </p:blipFill>
        <p:spPr>
          <a:xfrm>
            <a:off x="-1335776" y="0"/>
            <a:ext cx="148635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647" b="10294"/>
          <a:stretch>
            <a:fillRect/>
          </a:stretch>
        </p:blipFill>
        <p:spPr>
          <a:xfrm>
            <a:off x="-1023754" y="0"/>
            <a:ext cx="142395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353" b="11177"/>
          <a:stretch>
            <a:fillRect/>
          </a:stretch>
        </p:blipFill>
        <p:spPr>
          <a:xfrm>
            <a:off x="-1078521" y="0"/>
            <a:ext cx="143490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12647" b="8235"/>
          <a:stretch>
            <a:fillRect/>
          </a:stretch>
        </p:blipFill>
        <p:spPr>
          <a:xfrm>
            <a:off x="-838483" y="0"/>
            <a:ext cx="138689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647" b="8824"/>
          <a:stretch>
            <a:fillRect/>
          </a:stretch>
        </p:blipFill>
        <p:spPr>
          <a:xfrm>
            <a:off x="-890426" y="0"/>
            <a:ext cx="139728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647" b="7059"/>
          <a:stretch>
            <a:fillRect/>
          </a:stretch>
        </p:blipFill>
        <p:spPr>
          <a:xfrm>
            <a:off x="-736878" y="0"/>
            <a:ext cx="1366575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62" t="12941" b="6471"/>
          <a:stretch>
            <a:fillRect/>
          </a:stretch>
        </p:blipFill>
        <p:spPr>
          <a:xfrm>
            <a:off x="-806992" y="1"/>
            <a:ext cx="136075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647" b="7647"/>
          <a:stretch>
            <a:fillRect/>
          </a:stretch>
        </p:blipFill>
        <p:spPr>
          <a:xfrm>
            <a:off x="-787306" y="0"/>
            <a:ext cx="13766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010" t="10797" r="16455" b="8606"/>
          <a:stretch>
            <a:fillRect/>
          </a:stretch>
        </p:blipFill>
        <p:spPr>
          <a:xfrm>
            <a:off x="-3" y="0"/>
            <a:ext cx="8172450" cy="7519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87" y="0"/>
            <a:ext cx="4500563" cy="75197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2032000"/>
            <a:ext cx="5384800" cy="482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88" y="2517778"/>
            <a:ext cx="4927600" cy="4597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55" t="12676" b="6616"/>
          <a:stretch>
            <a:fillRect/>
          </a:stretch>
        </p:blipFill>
        <p:spPr>
          <a:xfrm>
            <a:off x="-554364" y="0"/>
            <a:ext cx="133007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010" t="10797" r="16455" b="8606"/>
          <a:stretch>
            <a:fillRect/>
          </a:stretch>
        </p:blipFill>
        <p:spPr>
          <a:xfrm>
            <a:off x="-3" y="0"/>
            <a:ext cx="8172450" cy="7519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87" y="0"/>
            <a:ext cx="4500563" cy="75197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513" y="2427288"/>
            <a:ext cx="5422900" cy="4889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010" t="10797" r="16455" b="8606"/>
          <a:stretch>
            <a:fillRect/>
          </a:stretch>
        </p:blipFill>
        <p:spPr>
          <a:xfrm>
            <a:off x="-3" y="0"/>
            <a:ext cx="8172450" cy="7519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87" y="0"/>
            <a:ext cx="4500563" cy="75197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2247900"/>
            <a:ext cx="4927600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010" t="10797" r="16455" b="8606"/>
          <a:stretch>
            <a:fillRect/>
          </a:stretch>
        </p:blipFill>
        <p:spPr>
          <a:xfrm>
            <a:off x="-3" y="0"/>
            <a:ext cx="8172450" cy="7519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87" y="0"/>
            <a:ext cx="4500563" cy="75197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513" y="2427288"/>
            <a:ext cx="5422900" cy="4889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9" y="2427288"/>
            <a:ext cx="46990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2061" t="12160" r="7916" b="8162"/>
          <a:stretch>
            <a:fillRect/>
          </a:stretch>
        </p:blipFill>
        <p:spPr>
          <a:xfrm>
            <a:off x="0" y="0"/>
            <a:ext cx="123976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2822" t="12417" r="8998" b="11033"/>
          <a:stretch>
            <a:fillRect/>
          </a:stretch>
        </p:blipFill>
        <p:spPr>
          <a:xfrm>
            <a:off x="0" y="0"/>
            <a:ext cx="12639654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2188" t="12417" r="6453" b="13243"/>
          <a:stretch>
            <a:fillRect/>
          </a:stretch>
        </p:blipFill>
        <p:spPr>
          <a:xfrm>
            <a:off x="0" y="0"/>
            <a:ext cx="13246688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TM1Zjg5NjBlOWY5NzZkZjJkNWFhY2NhNzQ2M2Q3O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WPS 演示</Application>
  <PresentationFormat>宽屏</PresentationFormat>
  <Paragraphs>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世界之大</cp:lastModifiedBy>
  <cp:revision>3</cp:revision>
  <dcterms:created xsi:type="dcterms:W3CDTF">2024-03-27T13:29:00Z</dcterms:created>
  <dcterms:modified xsi:type="dcterms:W3CDTF">2024-03-27T15:43:10Z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6D74D50F59074548B883CAFEAAB282EB_12</vt:lpwstr>
  </property>
  <property fmtid="{D5CDD505-2E9C-101B-9397-08002B2CF9AE}" pid="3" name="KSOProductBuildVer">
    <vt:lpwstr>2052-12.1.0.16388</vt:lpwstr>
  </property>
</Properties>
</file>